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  <p:sldId id="259" r:id="rId3"/>
    <p:sldId id="257" r:id="rId4"/>
    <p:sldId id="260" r:id="rId5"/>
    <p:sldId id="262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46C6-5793-4129-BFC5-C0212BF9C240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0A96-02F8-4B64-BD4A-16DFE08037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532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46C6-5793-4129-BFC5-C0212BF9C240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0A96-02F8-4B64-BD4A-16DFE08037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689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46C6-5793-4129-BFC5-C0212BF9C240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0A96-02F8-4B64-BD4A-16DFE080378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0500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46C6-5793-4129-BFC5-C0212BF9C240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0A96-02F8-4B64-BD4A-16DFE08037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3399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46C6-5793-4129-BFC5-C0212BF9C240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0A96-02F8-4B64-BD4A-16DFE080378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75554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46C6-5793-4129-BFC5-C0212BF9C240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0A96-02F8-4B64-BD4A-16DFE08037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619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46C6-5793-4129-BFC5-C0212BF9C240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0A96-02F8-4B64-BD4A-16DFE08037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850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46C6-5793-4129-BFC5-C0212BF9C240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0A96-02F8-4B64-BD4A-16DFE08037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929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46C6-5793-4129-BFC5-C0212BF9C240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0A96-02F8-4B64-BD4A-16DFE08037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818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46C6-5793-4129-BFC5-C0212BF9C240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0A96-02F8-4B64-BD4A-16DFE08037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95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46C6-5793-4129-BFC5-C0212BF9C240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0A96-02F8-4B64-BD4A-16DFE08037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834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46C6-5793-4129-BFC5-C0212BF9C240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0A96-02F8-4B64-BD4A-16DFE08037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528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46C6-5793-4129-BFC5-C0212BF9C240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0A96-02F8-4B64-BD4A-16DFE08037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64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46C6-5793-4129-BFC5-C0212BF9C240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0A96-02F8-4B64-BD4A-16DFE08037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599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46C6-5793-4129-BFC5-C0212BF9C240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0A96-02F8-4B64-BD4A-16DFE08037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83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0A96-02F8-4B64-BD4A-16DFE080378A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46C6-5793-4129-BFC5-C0212BF9C240}" type="datetimeFigureOut">
              <a:rPr lang="ru-RU" smtClean="0"/>
              <a:t>14.12.2023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107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546C6-5793-4129-BFC5-C0212BF9C240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BCB0A96-02F8-4B64-BD4A-16DFE08037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200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  <p:sldLayoutId id="2147483830" r:id="rId15"/>
    <p:sldLayoutId id="214748383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7500" b="1" i="1" u="sng" dirty="0" smtClean="0"/>
              <a:t>Декада инвалидов</a:t>
            </a:r>
            <a:endParaRPr lang="ru-RU" sz="7500" b="1" i="1" u="sng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sz="5400" b="1" dirty="0" smtClean="0"/>
              <a:t>2023 год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2324354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981266" cy="1320800"/>
          </a:xfrm>
        </p:spPr>
        <p:txBody>
          <a:bodyPr>
            <a:noAutofit/>
          </a:bodyPr>
          <a:lstStyle/>
          <a:p>
            <a:pPr algn="ctr" fontAlgn="base"/>
            <a:r>
              <a:rPr lang="ru-RU" sz="2400" b="1" i="1" dirty="0" smtClean="0">
                <a:solidFill>
                  <a:schemeClr val="accent4"/>
                </a:solidFill>
                <a:latin typeface="Arial" panose="020B0604020202020204" pitchFamily="34" charset="0"/>
              </a:rPr>
              <a:t>Встреча в реабилитационном центре </a:t>
            </a:r>
            <a:r>
              <a:rPr lang="ru-RU" sz="2400" b="1" i="1" dirty="0">
                <a:solidFill>
                  <a:schemeClr val="accent4"/>
                </a:solidFill>
                <a:latin typeface="Arial" panose="020B0604020202020204" pitchFamily="34" charset="0"/>
              </a:rPr>
              <a:t>для детей и подростков </a:t>
            </a:r>
            <a:r>
              <a:rPr lang="ru-RU" sz="2400" b="1" i="1" dirty="0" smtClean="0">
                <a:solidFill>
                  <a:schemeClr val="accent4"/>
                </a:solidFill>
                <a:latin typeface="Arial" panose="020B0604020202020204" pitchFamily="34" charset="0"/>
              </a:rPr>
              <a:t/>
            </a:r>
            <a:br>
              <a:rPr lang="ru-RU" sz="2400" b="1" i="1" dirty="0" smtClean="0">
                <a:solidFill>
                  <a:schemeClr val="accent4"/>
                </a:solidFill>
                <a:latin typeface="Arial" panose="020B0604020202020204" pitchFamily="34" charset="0"/>
              </a:rPr>
            </a:br>
            <a:r>
              <a:rPr lang="ru-RU" sz="2400" b="1" i="1" dirty="0" smtClean="0">
                <a:solidFill>
                  <a:schemeClr val="accent4"/>
                </a:solidFill>
                <a:latin typeface="Arial" panose="020B0604020202020204" pitchFamily="34" charset="0"/>
              </a:rPr>
              <a:t>с ограниченными возможностями</a:t>
            </a:r>
            <a:r>
              <a:rPr lang="ru-RU" sz="2400" b="1" i="1" dirty="0">
                <a:solidFill>
                  <a:schemeClr val="accent4"/>
                </a:solidFill>
                <a:latin typeface="Arial" panose="020B0604020202020204" pitchFamily="34" charset="0"/>
              </a:rPr>
              <a:t> </a:t>
            </a:r>
            <a:r>
              <a:rPr lang="ru-RU" sz="2400" b="1" i="1" dirty="0" smtClean="0">
                <a:solidFill>
                  <a:schemeClr val="accent4"/>
                </a:solidFill>
                <a:latin typeface="Arial" panose="020B0604020202020204" pitchFamily="34" charset="0"/>
              </a:rPr>
              <a:t>«Исток </a:t>
            </a:r>
            <a:r>
              <a:rPr lang="ru-RU" sz="2400" b="1" i="1" dirty="0">
                <a:solidFill>
                  <a:schemeClr val="accent4"/>
                </a:solidFill>
                <a:latin typeface="Arial" panose="020B0604020202020204" pitchFamily="34" charset="0"/>
              </a:rPr>
              <a:t>надежды» </a:t>
            </a:r>
            <a:r>
              <a:rPr lang="ru-RU" sz="2400" b="1" i="1" dirty="0" smtClean="0">
                <a:solidFill>
                  <a:schemeClr val="accent4"/>
                </a:solidFill>
                <a:latin typeface="Arial" panose="020B0604020202020204" pitchFamily="34" charset="0"/>
              </a:rPr>
              <a:t/>
            </a:r>
            <a:br>
              <a:rPr lang="ru-RU" sz="2400" b="1" i="1" dirty="0" smtClean="0">
                <a:solidFill>
                  <a:schemeClr val="accent4"/>
                </a:solidFill>
                <a:latin typeface="Arial" panose="020B0604020202020204" pitchFamily="34" charset="0"/>
              </a:rPr>
            </a:br>
            <a:r>
              <a:rPr lang="ru-RU" sz="2400" b="1" i="1" dirty="0" smtClean="0">
                <a:solidFill>
                  <a:schemeClr val="accent4"/>
                </a:solidFill>
                <a:latin typeface="Arial" panose="020B0604020202020204" pitchFamily="34" charset="0"/>
              </a:rPr>
              <a:t>в </a:t>
            </a:r>
            <a:r>
              <a:rPr lang="ru-RU" sz="2400" b="1" i="1" dirty="0">
                <a:solidFill>
                  <a:schemeClr val="accent4"/>
                </a:solidFill>
                <a:latin typeface="Arial" panose="020B0604020202020204" pitchFamily="34" charset="0"/>
              </a:rPr>
              <a:t>Арском </a:t>
            </a:r>
            <a:r>
              <a:rPr lang="ru-RU" sz="2400" b="1" i="1">
                <a:solidFill>
                  <a:schemeClr val="accent4"/>
                </a:solidFill>
                <a:latin typeface="Arial" panose="020B0604020202020204" pitchFamily="34" charset="0"/>
              </a:rPr>
              <a:t>муниципальном </a:t>
            </a:r>
            <a:r>
              <a:rPr lang="ru-RU" sz="2400" b="1" i="1" smtClean="0">
                <a:solidFill>
                  <a:schemeClr val="accent4"/>
                </a:solidFill>
                <a:latin typeface="Arial" panose="020B0604020202020204" pitchFamily="34" charset="0"/>
              </a:rPr>
              <a:t>районе</a:t>
            </a:r>
            <a:r>
              <a:rPr lang="ru-RU" sz="2800" b="1" i="1" dirty="0">
                <a:solidFill>
                  <a:schemeClr val="accent4"/>
                </a:solidFill>
                <a:latin typeface="Arial" panose="020B0604020202020204" pitchFamily="34" charset="0"/>
              </a:rPr>
              <a:t/>
            </a:r>
            <a:br>
              <a:rPr lang="ru-RU" sz="2800" b="1" i="1" dirty="0">
                <a:solidFill>
                  <a:schemeClr val="accent4"/>
                </a:solidFill>
                <a:latin typeface="Arial" panose="020B0604020202020204" pitchFamily="34" charset="0"/>
              </a:rPr>
            </a:br>
            <a:endParaRPr lang="ru-RU" sz="2800" b="1" i="1" dirty="0">
              <a:solidFill>
                <a:schemeClr val="accent4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3816" y="2219178"/>
            <a:ext cx="2889504" cy="36856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480" y="2082018"/>
            <a:ext cx="3136392" cy="36856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4256" y="2868402"/>
            <a:ext cx="3447288" cy="368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08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969" y="685800"/>
            <a:ext cx="10632831" cy="1004888"/>
          </a:xfrm>
        </p:spPr>
        <p:txBody>
          <a:bodyPr>
            <a:normAutofit fontScale="90000"/>
          </a:bodyPr>
          <a:lstStyle/>
          <a:p>
            <a:pPr algn="ctr" fontAlgn="base"/>
            <a:r>
              <a:rPr lang="ru-RU" sz="4000" b="1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Студенты в Ново-</a:t>
            </a:r>
            <a:r>
              <a:rPr lang="ru-RU" sz="4000" b="1" i="1" dirty="0" err="1" smtClean="0"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Кинерской</a:t>
            </a:r>
            <a:r>
              <a:rPr lang="ru-RU" sz="4000" b="1" i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000" b="1" i="1" smtClean="0"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школе-интернате </a:t>
            </a:r>
            <a:r>
              <a:rPr lang="ru-RU" sz="4000" b="1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для детей с ограниченными возможностями здоровья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64" y="2450592"/>
            <a:ext cx="2660904" cy="379780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45313" y="2450592"/>
            <a:ext cx="2901462" cy="37978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1416" y="2736183"/>
            <a:ext cx="2798064" cy="313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295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728407" y="361278"/>
            <a:ext cx="10783889" cy="116506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4"/>
                </a:solidFill>
                <a:latin typeface="arial" panose="020B0604020202020204" pitchFamily="34" charset="0"/>
              </a:rPr>
              <a:t>ДРУЖБА</a:t>
            </a:r>
            <a:r>
              <a:rPr lang="ru-RU" i="1" dirty="0">
                <a:solidFill>
                  <a:schemeClr val="accent4"/>
                </a:solidFill>
                <a:latin typeface="arial" panose="020B0604020202020204" pitchFamily="34" charset="0"/>
              </a:rPr>
              <a:t> – </a:t>
            </a:r>
            <a:r>
              <a:rPr lang="ru-RU" b="1" i="1" dirty="0">
                <a:solidFill>
                  <a:schemeClr val="accent4"/>
                </a:solidFill>
                <a:latin typeface="arial" panose="020B0604020202020204" pitchFamily="34" charset="0"/>
              </a:rPr>
              <a:t>это тихий волшебный </a:t>
            </a:r>
            <a:r>
              <a:rPr lang="ru-RU" b="1" i="1" dirty="0" smtClean="0">
                <a:solidFill>
                  <a:schemeClr val="accent4"/>
                </a:solidFill>
                <a:latin typeface="arial" panose="020B0604020202020204" pitchFamily="34" charset="0"/>
              </a:rPr>
              <a:t>шёпот</a:t>
            </a:r>
            <a:r>
              <a:rPr lang="ru-RU" b="1" i="1" dirty="0">
                <a:solidFill>
                  <a:schemeClr val="accent4"/>
                </a:solidFill>
                <a:latin typeface="arial" panose="020B0604020202020204" pitchFamily="34" charset="0"/>
              </a:rPr>
              <a:t>, который согревает душу  и приносит радость ...</a:t>
            </a:r>
            <a:endParaRPr lang="ru-RU" b="1" i="1" dirty="0">
              <a:solidFill>
                <a:schemeClr val="accent4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87" y="1989521"/>
            <a:ext cx="3477833" cy="42182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848" y="1865373"/>
            <a:ext cx="3267924" cy="4425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7426" y="2150946"/>
            <a:ext cx="4197096" cy="389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567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08" y="1975104"/>
            <a:ext cx="3974123" cy="40374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302" y="1975104"/>
            <a:ext cx="3077308" cy="40374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289" y="2763949"/>
            <a:ext cx="3763107" cy="2889505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928664" y="246888"/>
            <a:ext cx="9618098" cy="123443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 </a:t>
            </a:r>
            <a:r>
              <a:rPr lang="ru-RU" sz="4000" b="1" i="1" dirty="0" smtClean="0">
                <a:solidFill>
                  <a:schemeClr val="accent4"/>
                </a:solidFill>
              </a:rPr>
              <a:t>Мастер-класс</a:t>
            </a:r>
            <a:r>
              <a:rPr lang="ru-RU" sz="4000" b="1" i="1" dirty="0" smtClean="0"/>
              <a:t> </a:t>
            </a:r>
            <a:r>
              <a:rPr lang="ru-RU" sz="4000" b="1" i="1" dirty="0" smtClean="0">
                <a:solidFill>
                  <a:schemeClr val="accent4"/>
                </a:solidFill>
              </a:rPr>
              <a:t>по изготовлению ёлки «Новогоднее чудо» </a:t>
            </a:r>
            <a:endParaRPr lang="ru-RU" sz="4000" b="1" i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03949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399</TotalTime>
  <Words>32</Words>
  <Application>Microsoft Office PowerPoint</Application>
  <PresentationFormat>Широкоэкранный</PresentationFormat>
  <Paragraphs>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Arial</vt:lpstr>
      <vt:lpstr>Trebuchet MS</vt:lpstr>
      <vt:lpstr>Wingdings 3</vt:lpstr>
      <vt:lpstr>Аспект</vt:lpstr>
      <vt:lpstr>Декада инвалидов</vt:lpstr>
      <vt:lpstr>Встреча в реабилитационном центре для детей и подростков  с ограниченными возможностями «Исток надежды»  в Арском муниципальном районе </vt:lpstr>
      <vt:lpstr>Студенты в Ново-Кинерской школе-интернате для детей с ограниченными возможностями здоровья    </vt:lpstr>
      <vt:lpstr>ДРУЖБА – это тихий волшебный шёпот, который согревает душу  и приносит радость ...</vt:lpstr>
      <vt:lpstr> Мастер-класс по изготовлению ёлки «Новогоднее чудо»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Декада инвалидов</dc:title>
  <dc:creator>АПК</dc:creator>
  <cp:lastModifiedBy>АПК</cp:lastModifiedBy>
  <cp:revision>26</cp:revision>
  <dcterms:created xsi:type="dcterms:W3CDTF">2023-12-11T12:35:13Z</dcterms:created>
  <dcterms:modified xsi:type="dcterms:W3CDTF">2023-12-14T12:29:20Z</dcterms:modified>
</cp:coreProperties>
</file>